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2" r:id="rId2"/>
    <p:sldId id="279" r:id="rId3"/>
    <p:sldId id="257" r:id="rId4"/>
    <p:sldId id="280" r:id="rId5"/>
    <p:sldId id="281" r:id="rId6"/>
    <p:sldId id="273" r:id="rId7"/>
    <p:sldId id="282" r:id="rId8"/>
    <p:sldId id="283" r:id="rId9"/>
    <p:sldId id="286" r:id="rId10"/>
    <p:sldId id="278" r:id="rId11"/>
    <p:sldId id="284" r:id="rId12"/>
    <p:sldId id="285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40" d="100"/>
          <a:sy n="40" d="100"/>
        </p:scale>
        <p:origin x="48" y="6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287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6733433-91C9-4F25-89C5-2049FA2AC72A}" type="datetime1">
              <a:rPr lang="es-ES" smtClean="0"/>
              <a:t>28/02/2019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F42799A-0270-465F-BFBB-B1E8788AA761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2865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6879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1988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2426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6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9C5101-B6E1-4C2F-96CC-D4D7C5FEAAF7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3F2578-7180-4CCB-9A96-7D1B03AD95AA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áge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0C7336-B85B-4E7E-BC21-81D785E9499B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D2FC1E-83DA-4E03-9666-93C59D8ACCEA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1153A9-469E-4B41-9F8D-6E09C4AFB7F0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ADA510-67ED-4878-A088-E9242C8AA6FD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los estilos de texto del patrón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7FFF32-C91A-4880-A5BC-2E29719B4A91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Rectángulo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5E879E85-5BBE-4DC3-949C-B551255CCB64}" type="datetime1">
              <a:rPr lang="es-ES" noProof="0" smtClean="0"/>
              <a:t>28/02/2019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33400" y="5565251"/>
            <a:ext cx="11125200" cy="914400"/>
          </a:xfrm>
        </p:spPr>
        <p:txBody>
          <a:bodyPr rtlCol="0">
            <a:noAutofit/>
          </a:bodyPr>
          <a:lstStyle/>
          <a:p>
            <a:pPr rtl="0"/>
            <a:r>
              <a:rPr lang="es-ES" sz="9600" b="1" cap="none" dirty="0"/>
              <a:t>CómoComo</a:t>
            </a: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D8E92BDF-1D6E-4C25-AE69-39EE6CEBF453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34" b="12934"/>
          <a:stretch>
            <a:fillRect/>
          </a:stretch>
        </p:blipFill>
        <p:spPr>
          <a:xfrm>
            <a:off x="0" y="-37707"/>
            <a:ext cx="12192000" cy="4745038"/>
          </a:xfr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75A1509-A4D9-4F3A-A99C-CC194FBC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11" y="4147404"/>
            <a:ext cx="3456189" cy="225339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DDFCB4E-D7A1-4747-9B1B-087F417E0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572" y="3727699"/>
            <a:ext cx="2871465" cy="379813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65B53B-6AC5-4D58-A42A-CD2424640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749" y="315381"/>
            <a:ext cx="4148094" cy="31136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404F29-7338-418B-8402-B07A41968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220" y="457200"/>
            <a:ext cx="5419814" cy="335309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D9DE949-5036-4802-B8B7-9B45F66BE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963" y="3810291"/>
            <a:ext cx="1341236" cy="14692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E686E3D-8F06-4A82-8615-61BBFD5DD3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09" y="5218073"/>
            <a:ext cx="2719052" cy="11827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BA6A505-6A2D-4E32-A314-FC55FAE9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4884" y="5698249"/>
            <a:ext cx="1115665" cy="5060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F9A7309-689C-4C57-A1A7-18AF63D37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4892" y="3851494"/>
            <a:ext cx="2255716" cy="14875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0A2CCC5-5C7C-4957-86E4-3B583EF873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14884" y="2586508"/>
            <a:ext cx="2432515" cy="77425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54BE79C8-5022-4E9F-A40F-83286A9CC97D}"/>
              </a:ext>
            </a:extLst>
          </p:cNvPr>
          <p:cNvSpPr txBox="1"/>
          <p:nvPr/>
        </p:nvSpPr>
        <p:spPr>
          <a:xfrm>
            <a:off x="2424166" y="562783"/>
            <a:ext cx="33818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spc="50" dirty="0">
                <a:ln w="0"/>
                <a:gradFill flip="none" rotWithShape="1"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¿A quién le gusta llegar a un restaurante y encontrarlo lleno?</a:t>
            </a:r>
          </a:p>
        </p:txBody>
      </p:sp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2D8F82-0A77-4EBE-9531-B971DE6D9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450" y="0"/>
            <a:ext cx="688848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EA2510-2D9C-4A29-9BBF-AE6140CB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63" y="670321"/>
            <a:ext cx="2609314" cy="55173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56A6D2-22A0-4392-9563-B55F45A1D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63" y="1243279"/>
            <a:ext cx="2617188" cy="437144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491C78-03E0-4F8A-B40E-669D58548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856" y="738965"/>
            <a:ext cx="2847079" cy="52978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8AA4F4-0472-4B2D-AA3B-82BFFE4E7D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7" t="1730" r="6664" b="1730"/>
          <a:stretch/>
        </p:blipFill>
        <p:spPr>
          <a:xfrm>
            <a:off x="324666" y="400050"/>
            <a:ext cx="3406141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BB69A04-6414-429B-A7E5-D6E96006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3" y="524004"/>
            <a:ext cx="6157494" cy="58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4">
            <a:extLst>
              <a:ext uri="{FF2B5EF4-FFF2-40B4-BE49-F238E27FC236}">
                <a16:creationId xmlns:a16="http://schemas.microsoft.com/office/drawing/2014/main" id="{62EA65C1-28F2-4D2B-9F88-4E38F2C65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Problemas del usuario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E66EDE2F-A049-4505-983D-2DEAA4FADD56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/>
          <a:srcRect l="18208" r="1820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D7BD976-A70A-4EBE-9FE6-B4A468218F49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" r="7679"/>
          <a:stretch>
            <a:fillRect/>
          </a:stretch>
        </p:blipFill>
        <p:spPr/>
      </p:pic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CF7C952A-4A04-4D8F-B427-2AA76EC8087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6" r="26156"/>
          <a:stretch>
            <a:fillRect/>
          </a:stretch>
        </p:blipFill>
        <p:spPr/>
      </p:pic>
      <p:sp>
        <p:nvSpPr>
          <p:cNvPr id="16" name="Subtítulo 15">
            <a:extLst>
              <a:ext uri="{FF2B5EF4-FFF2-40B4-BE49-F238E27FC236}">
                <a16:creationId xmlns:a16="http://schemas.microsoft.com/office/drawing/2014/main" id="{3DEEBA30-D164-431F-9743-B07F51154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¿Cómo resolverlos?</a:t>
            </a:r>
          </a:p>
        </p:txBody>
      </p:sp>
    </p:spTree>
    <p:extLst>
      <p:ext uri="{BB962C8B-B14F-4D97-AF65-F5344CB8AC3E}">
        <p14:creationId xmlns:p14="http://schemas.microsoft.com/office/powerpoint/2010/main" val="409637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AE003A2-DA62-4304-BC64-7E4FF772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800" y="2576866"/>
            <a:ext cx="3125787" cy="1704265"/>
          </a:xfrm>
        </p:spPr>
        <p:txBody>
          <a:bodyPr>
            <a:noAutofit/>
          </a:bodyPr>
          <a:lstStyle/>
          <a:p>
            <a:pPr algn="ctr"/>
            <a:r>
              <a:rPr lang="es-ES" sz="4000" b="1" dirty="0"/>
              <a:t>VISIBILIDAD </a:t>
            </a:r>
            <a:br>
              <a:rPr lang="es-ES" sz="4000" b="1" dirty="0"/>
            </a:br>
            <a:r>
              <a:rPr lang="es-ES" sz="4000" b="1" dirty="0"/>
              <a:t>DEL </a:t>
            </a:r>
            <a:br>
              <a:rPr lang="es-ES" sz="4000" b="1" dirty="0"/>
            </a:br>
            <a:r>
              <a:rPr lang="es-ES" sz="4000" b="1" dirty="0"/>
              <a:t>CLIENTE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8A5F655-75A0-4BDF-982E-3B1E7D8458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6669" r="6669"/>
          <a:stretch>
            <a:fillRect/>
          </a:stretch>
        </p:blipFill>
        <p:spPr>
          <a:xfrm>
            <a:off x="0" y="0"/>
            <a:ext cx="810158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C6AC3-7D4C-4157-A4FF-080E1987C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239" y="2487311"/>
            <a:ext cx="3125787" cy="1883375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/>
              <a:t>VISIBILIDAD DEL RESTAURANTE</a:t>
            </a:r>
          </a:p>
        </p:txBody>
      </p:sp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24F5A38A-8B4D-4F74-BF6A-7B916D7AC0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33" b="233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6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7F345B4-C89A-4BEB-ACED-3C8E6A12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03" y="380736"/>
            <a:ext cx="9144793" cy="609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349928-3F4C-4518-84C2-47033CE71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13" t="1418" r="-1" b="2009"/>
          <a:stretch/>
        </p:blipFill>
        <p:spPr>
          <a:xfrm>
            <a:off x="191310" y="223886"/>
            <a:ext cx="11759274" cy="634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DEB680-3EB9-4501-AE8B-C53F4EBC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7"/>
          <a:stretch/>
        </p:blipFill>
        <p:spPr>
          <a:xfrm>
            <a:off x="289948" y="247334"/>
            <a:ext cx="11612104" cy="636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054555-C029-43E2-BD06-776FD841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9"/>
          <a:stretch/>
        </p:blipFill>
        <p:spPr>
          <a:xfrm>
            <a:off x="263951" y="268824"/>
            <a:ext cx="11698663" cy="63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8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0C352D0-9A25-424A-B33D-46B0542F3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22"/>
          <a:stretch/>
        </p:blipFill>
        <p:spPr>
          <a:xfrm>
            <a:off x="0" y="0"/>
            <a:ext cx="7940842" cy="433172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CD8663C-1019-4CE8-AB77-B4DD5D24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812" y="685799"/>
            <a:ext cx="3418555" cy="2877260"/>
          </a:xfrm>
        </p:spPr>
        <p:txBody>
          <a:bodyPr/>
          <a:lstStyle/>
          <a:p>
            <a:pPr algn="ctr"/>
            <a:r>
              <a:rPr lang="es-ES" sz="4000" b="1" dirty="0"/>
              <a:t>Recuperación DEL </a:t>
            </a:r>
            <a:br>
              <a:rPr lang="es-ES" sz="4000" b="1" dirty="0"/>
            </a:br>
            <a:r>
              <a:rPr lang="es-ES" sz="4000" b="1" dirty="0"/>
              <a:t>DINERO</a:t>
            </a:r>
            <a:br>
              <a:rPr lang="es-ES" sz="3200" b="1" dirty="0">
                <a:latin typeface="Andale Mono" panose="020B0509000000000004" pitchFamily="49" charset="0"/>
              </a:rPr>
            </a:b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73FE34E-8712-4932-8834-329D3AAAF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2272" y="4014422"/>
            <a:ext cx="3125787" cy="2526273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4200" dirty="0"/>
              <a:t>COMISIONES</a:t>
            </a:r>
          </a:p>
          <a:p>
            <a:r>
              <a:rPr lang="es-ES" sz="4200" dirty="0"/>
              <a:t>	Restaurantes</a:t>
            </a:r>
          </a:p>
          <a:p>
            <a:r>
              <a:rPr lang="es-ES" sz="4200" dirty="0"/>
              <a:t>	Usuarios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4200" dirty="0"/>
          </a:p>
          <a:p>
            <a:r>
              <a:rPr lang="es-ES" sz="4200" dirty="0"/>
              <a:t>      PUBLICIDAD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E016C8C-2649-47A4-BF8B-13E5D0039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31728"/>
            <a:ext cx="3659188" cy="252627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76D29A-36C3-482D-96BF-5E05575D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362" y="4331727"/>
            <a:ext cx="4209335" cy="25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9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lud y forma física 16x9">
  <a:themeElements>
    <a:clrScheme name="Personalizado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4253_TF02922391.potx" id="{9CC8F11D-4903-4974-8199-631754F1E5BE}" vid="{2F01A7E0-C48F-4240-A8E0-3733B54D6BA9}"/>
    </a:ext>
  </a:extLst>
</a:theme>
</file>

<file path=ppt/theme/theme2.xml><?xml version="1.0" encoding="utf-8"?>
<a:theme xmlns:a="http://schemas.openxmlformats.org/drawingml/2006/main" name="Tema de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32</Words>
  <Application>Microsoft Office PowerPoint</Application>
  <PresentationFormat>Panorámica</PresentationFormat>
  <Paragraphs>16</Paragraphs>
  <Slides>12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Andale Mono</vt:lpstr>
      <vt:lpstr>Arial</vt:lpstr>
      <vt:lpstr>Calibri</vt:lpstr>
      <vt:lpstr>Calibri Light</vt:lpstr>
      <vt:lpstr>Salud y forma física 16x9</vt:lpstr>
      <vt:lpstr>CómoComo</vt:lpstr>
      <vt:lpstr>Problemas del usuario</vt:lpstr>
      <vt:lpstr>VISIBILIDAD  DEL  CLIENTE</vt:lpstr>
      <vt:lpstr>VISIBILIDAD DEL RESTAURANTE</vt:lpstr>
      <vt:lpstr>Presentación de PowerPoint</vt:lpstr>
      <vt:lpstr>Presentación de PowerPoint</vt:lpstr>
      <vt:lpstr>Presentación de PowerPoint</vt:lpstr>
      <vt:lpstr>Presentación de PowerPoint</vt:lpstr>
      <vt:lpstr>Recuperación DEL  DINERO 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CómoCOMO</dc:title>
  <dc:creator>Ángela Ruiz Ribera</dc:creator>
  <cp:lastModifiedBy>Ángela Ruiz Ribera</cp:lastModifiedBy>
  <cp:revision>25</cp:revision>
  <dcterms:created xsi:type="dcterms:W3CDTF">2019-02-25T19:02:46Z</dcterms:created>
  <dcterms:modified xsi:type="dcterms:W3CDTF">2019-02-28T16:45:22Z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